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7"/>
  </p:notesMasterIdLst>
  <p:sldIdLst>
    <p:sldId id="362" r:id="rId3"/>
    <p:sldId id="369" r:id="rId4"/>
    <p:sldId id="370" r:id="rId5"/>
    <p:sldId id="325" r:id="rId6"/>
    <p:sldId id="344" r:id="rId7"/>
    <p:sldId id="353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71" r:id="rId16"/>
    <p:sldId id="342" r:id="rId17"/>
    <p:sldId id="348" r:id="rId18"/>
    <p:sldId id="349" r:id="rId19"/>
    <p:sldId id="346" r:id="rId20"/>
    <p:sldId id="345" r:id="rId21"/>
    <p:sldId id="372" r:id="rId22"/>
    <p:sldId id="347" r:id="rId23"/>
    <p:sldId id="337" r:id="rId24"/>
    <p:sldId id="350" r:id="rId25"/>
    <p:sldId id="3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43" d="100"/>
          <a:sy n="43" d="100"/>
        </p:scale>
        <p:origin x="53" y="3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C6F6-AC39-47AF-953A-307B160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by NUGET and Project.</a:t>
            </a:r>
            <a:br>
              <a:rPr lang="en-US" dirty="0"/>
            </a:br>
            <a:r>
              <a:rPr lang="en-US" sz="1800" dirty="0"/>
              <a:t>Don't USE BOTH!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AF3F-1F82-46B9-960B-80A2F753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66137"/>
            <a:ext cx="7409032" cy="4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 dirty="0" err="1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9F19-36A3-48EE-95AE-522DE79D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[</a:t>
            </a:r>
            <a:r>
              <a:rPr lang="en-US" dirty="0" err="1"/>
              <a:t>DataRow</a:t>
            </a:r>
            <a:r>
              <a:rPr lang="en-US" dirty="0"/>
              <a:t>] for multiple inputs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4294-404D-4593-BFB9-4DB1CDDA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0" y="2039125"/>
            <a:ext cx="5412549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85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</a:p>
          <a:p>
            <a:r>
              <a:rPr lang="en-US" dirty="0"/>
              <a:t>Add reference to DLL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680</Words>
  <Application>Microsoft Office PowerPoint</Application>
  <PresentationFormat>Widescreen</PresentationFormat>
  <Paragraphs>111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Referencing by NUGET and Project. Don't USE BOTH!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Using [DataRow] for multiple inputs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394</cp:revision>
  <dcterms:created xsi:type="dcterms:W3CDTF">2014-04-01T15:39:24Z</dcterms:created>
  <dcterms:modified xsi:type="dcterms:W3CDTF">2020-12-07T16:09:04Z</dcterms:modified>
</cp:coreProperties>
</file>